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97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28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C11"/>
    <a:srgbClr val="F4B3CB"/>
    <a:srgbClr val="0E4236"/>
    <a:srgbClr val="FFFFFF"/>
    <a:srgbClr val="E4CF4E"/>
    <a:srgbClr val="3BAFA9"/>
    <a:srgbClr val="CBB21F"/>
    <a:srgbClr val="0E1824"/>
    <a:srgbClr val="1A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8A1EE-6B79-4EFB-BC56-A048813FAF91}" v="7" dt="2024-11-26T12:33:58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e Houler" userId="84bdb81b-628d-4a6f-81b2-9e94a18a53c3" providerId="ADAL" clId="{8C58A1EE-6B79-4EFB-BC56-A048813FAF91}"/>
    <pc:docChg chg="undo custSel addSld delSld modSld sldOrd">
      <pc:chgData name="Katrine Houler" userId="84bdb81b-628d-4a6f-81b2-9e94a18a53c3" providerId="ADAL" clId="{8C58A1EE-6B79-4EFB-BC56-A048813FAF91}" dt="2024-11-26T12:37:54.295" v="313" actId="478"/>
      <pc:docMkLst>
        <pc:docMk/>
      </pc:docMkLst>
      <pc:sldChg chg="addSp delSp modSp mod">
        <pc:chgData name="Katrine Houler" userId="84bdb81b-628d-4a6f-81b2-9e94a18a53c3" providerId="ADAL" clId="{8C58A1EE-6B79-4EFB-BC56-A048813FAF91}" dt="2024-11-26T12:37:54.295" v="313" actId="478"/>
        <pc:sldMkLst>
          <pc:docMk/>
          <pc:sldMk cId="2714562947" sldId="297"/>
        </pc:sldMkLst>
        <pc:spChg chg="del mod">
          <ac:chgData name="Katrine Houler" userId="84bdb81b-628d-4a6f-81b2-9e94a18a53c3" providerId="ADAL" clId="{8C58A1EE-6B79-4EFB-BC56-A048813FAF91}" dt="2024-11-26T12:13:51.516" v="22" actId="478"/>
          <ac:spMkLst>
            <pc:docMk/>
            <pc:sldMk cId="2714562947" sldId="297"/>
            <ac:spMk id="3" creationId="{E185A1A7-3DEF-4252-8D17-2C320A7A7B3D}"/>
          </ac:spMkLst>
        </pc:spChg>
        <pc:spChg chg="add del mod">
          <ac:chgData name="Katrine Houler" userId="84bdb81b-628d-4a6f-81b2-9e94a18a53c3" providerId="ADAL" clId="{8C58A1EE-6B79-4EFB-BC56-A048813FAF91}" dt="2024-11-26T12:37:54.295" v="313" actId="478"/>
          <ac:spMkLst>
            <pc:docMk/>
            <pc:sldMk cId="2714562947" sldId="297"/>
            <ac:spMk id="9" creationId="{61C81A84-D704-89E1-B3AC-C0B12F951B96}"/>
          </ac:spMkLst>
        </pc:spChg>
        <pc:spChg chg="add del mod">
          <ac:chgData name="Katrine Houler" userId="84bdb81b-628d-4a6f-81b2-9e94a18a53c3" providerId="ADAL" clId="{8C58A1EE-6B79-4EFB-BC56-A048813FAF91}" dt="2024-11-26T12:15:33.911" v="33" actId="21"/>
          <ac:spMkLst>
            <pc:docMk/>
            <pc:sldMk cId="2714562947" sldId="297"/>
            <ac:spMk id="10" creationId="{7CAEC0A0-17B1-8069-41E5-3B0056C5A9C6}"/>
          </ac:spMkLst>
        </pc:spChg>
        <pc:spChg chg="add del mod">
          <ac:chgData name="Katrine Houler" userId="84bdb81b-628d-4a6f-81b2-9e94a18a53c3" providerId="ADAL" clId="{8C58A1EE-6B79-4EFB-BC56-A048813FAF91}" dt="2024-11-26T12:33:47.126" v="261" actId="21"/>
          <ac:spMkLst>
            <pc:docMk/>
            <pc:sldMk cId="2714562947" sldId="297"/>
            <ac:spMk id="11" creationId="{F1966283-9F2A-AF7F-F403-5D64584AC6DA}"/>
          </ac:spMkLst>
        </pc:spChg>
        <pc:graphicFrameChg chg="add del mod">
          <ac:chgData name="Katrine Houler" userId="84bdb81b-628d-4a6f-81b2-9e94a18a53c3" providerId="ADAL" clId="{8C58A1EE-6B79-4EFB-BC56-A048813FAF91}" dt="2024-11-26T12:10:50.145" v="12" actId="478"/>
          <ac:graphicFrameMkLst>
            <pc:docMk/>
            <pc:sldMk cId="2714562947" sldId="297"/>
            <ac:graphicFrameMk id="2" creationId="{4EDDC998-60D0-1486-5E25-4CF796893B89}"/>
          </ac:graphicFrameMkLst>
        </pc:graphicFrameChg>
        <pc:picChg chg="add del mod">
          <ac:chgData name="Katrine Houler" userId="84bdb81b-628d-4a6f-81b2-9e94a18a53c3" providerId="ADAL" clId="{8C58A1EE-6B79-4EFB-BC56-A048813FAF91}" dt="2024-11-26T12:12:05.240" v="14" actId="478"/>
          <ac:picMkLst>
            <pc:docMk/>
            <pc:sldMk cId="2714562947" sldId="297"/>
            <ac:picMk id="5" creationId="{9BAC7DAC-B9E6-63BB-F889-4B21BD684382}"/>
          </ac:picMkLst>
        </pc:picChg>
        <pc:picChg chg="del">
          <ac:chgData name="Katrine Houler" userId="84bdb81b-628d-4a6f-81b2-9e94a18a53c3" providerId="ADAL" clId="{8C58A1EE-6B79-4EFB-BC56-A048813FAF91}" dt="2024-11-26T10:59:39.865" v="0" actId="478"/>
          <ac:picMkLst>
            <pc:docMk/>
            <pc:sldMk cId="2714562947" sldId="297"/>
            <ac:picMk id="7" creationId="{9A98D492-99BF-439D-84B7-392A679B393F}"/>
          </ac:picMkLst>
        </pc:picChg>
        <pc:picChg chg="add mod ord">
          <ac:chgData name="Katrine Houler" userId="84bdb81b-628d-4a6f-81b2-9e94a18a53c3" providerId="ADAL" clId="{8C58A1EE-6B79-4EFB-BC56-A048813FAF91}" dt="2024-11-26T12:13:25.426" v="19" actId="167"/>
          <ac:picMkLst>
            <pc:docMk/>
            <pc:sldMk cId="2714562947" sldId="297"/>
            <ac:picMk id="8" creationId="{78F9DB77-2326-2FD5-FE55-2DC2B677534E}"/>
          </ac:picMkLst>
        </pc:picChg>
      </pc:sldChg>
      <pc:sldChg chg="del">
        <pc:chgData name="Katrine Houler" userId="84bdb81b-628d-4a6f-81b2-9e94a18a53c3" providerId="ADAL" clId="{8C58A1EE-6B79-4EFB-BC56-A048813FAF91}" dt="2024-11-26T12:15:56.200" v="38" actId="2696"/>
        <pc:sldMkLst>
          <pc:docMk/>
          <pc:sldMk cId="522994685" sldId="299"/>
        </pc:sldMkLst>
      </pc:sldChg>
      <pc:sldChg chg="del">
        <pc:chgData name="Katrine Houler" userId="84bdb81b-628d-4a6f-81b2-9e94a18a53c3" providerId="ADAL" clId="{8C58A1EE-6B79-4EFB-BC56-A048813FAF91}" dt="2024-11-26T12:15:56.200" v="38" actId="2696"/>
        <pc:sldMkLst>
          <pc:docMk/>
          <pc:sldMk cId="3187186300" sldId="300"/>
        </pc:sldMkLst>
      </pc:sldChg>
      <pc:sldChg chg="addSp delSp modSp add mod">
        <pc:chgData name="Katrine Houler" userId="84bdb81b-628d-4a6f-81b2-9e94a18a53c3" providerId="ADAL" clId="{8C58A1EE-6B79-4EFB-BC56-A048813FAF91}" dt="2024-11-26T12:16:01.121" v="39" actId="1076"/>
        <pc:sldMkLst>
          <pc:docMk/>
          <pc:sldMk cId="1673423070" sldId="301"/>
        </pc:sldMkLst>
        <pc:spChg chg="add mod">
          <ac:chgData name="Katrine Houler" userId="84bdb81b-628d-4a6f-81b2-9e94a18a53c3" providerId="ADAL" clId="{8C58A1EE-6B79-4EFB-BC56-A048813FAF91}" dt="2024-11-26T12:16:01.121" v="39" actId="1076"/>
          <ac:spMkLst>
            <pc:docMk/>
            <pc:sldMk cId="1673423070" sldId="301"/>
            <ac:spMk id="2" creationId="{D0FC0E9C-FF96-969E-4DDC-E4ECE67B559B}"/>
          </ac:spMkLst>
        </pc:spChg>
        <pc:spChg chg="del mod">
          <ac:chgData name="Katrine Houler" userId="84bdb81b-628d-4a6f-81b2-9e94a18a53c3" providerId="ADAL" clId="{8C58A1EE-6B79-4EFB-BC56-A048813FAF91}" dt="2024-11-26T12:15:02.108" v="28" actId="478"/>
          <ac:spMkLst>
            <pc:docMk/>
            <pc:sldMk cId="1673423070" sldId="301"/>
            <ac:spMk id="3" creationId="{B5C62551-C1B1-80C7-7DFD-9184925B7320}"/>
          </ac:spMkLst>
        </pc:spChg>
        <pc:spChg chg="add mod ord">
          <ac:chgData name="Katrine Houler" userId="84bdb81b-628d-4a6f-81b2-9e94a18a53c3" providerId="ADAL" clId="{8C58A1EE-6B79-4EFB-BC56-A048813FAF91}" dt="2024-11-26T12:15:45.788" v="37" actId="167"/>
          <ac:spMkLst>
            <pc:docMk/>
            <pc:sldMk cId="1673423070" sldId="301"/>
            <ac:spMk id="10" creationId="{7CAEC0A0-17B1-8069-41E5-3B0056C5A9C6}"/>
          </ac:spMkLst>
        </pc:spChg>
        <pc:picChg chg="del">
          <ac:chgData name="Katrine Houler" userId="84bdb81b-628d-4a6f-81b2-9e94a18a53c3" providerId="ADAL" clId="{8C58A1EE-6B79-4EFB-BC56-A048813FAF91}" dt="2024-11-26T12:13:46.760" v="21" actId="478"/>
          <ac:picMkLst>
            <pc:docMk/>
            <pc:sldMk cId="1673423070" sldId="301"/>
            <ac:picMk id="8" creationId="{4B19A634-BA01-4C66-36C4-3DEC0809AC3E}"/>
          </ac:picMkLst>
        </pc:picChg>
      </pc:sldChg>
      <pc:sldChg chg="modSp add mod">
        <pc:chgData name="Katrine Houler" userId="84bdb81b-628d-4a6f-81b2-9e94a18a53c3" providerId="ADAL" clId="{8C58A1EE-6B79-4EFB-BC56-A048813FAF91}" dt="2024-11-26T12:22:13.558" v="128" actId="255"/>
        <pc:sldMkLst>
          <pc:docMk/>
          <pc:sldMk cId="2691710803" sldId="302"/>
        </pc:sldMkLst>
        <pc:spChg chg="mod">
          <ac:chgData name="Katrine Houler" userId="84bdb81b-628d-4a6f-81b2-9e94a18a53c3" providerId="ADAL" clId="{8C58A1EE-6B79-4EFB-BC56-A048813FAF91}" dt="2024-11-26T12:22:13.558" v="128" actId="255"/>
          <ac:spMkLst>
            <pc:docMk/>
            <pc:sldMk cId="2691710803" sldId="302"/>
            <ac:spMk id="2" creationId="{5E3F77B1-B3D4-CD1D-C2C7-A566F97C5BBE}"/>
          </ac:spMkLst>
        </pc:spChg>
      </pc:sldChg>
      <pc:sldChg chg="modSp add mod">
        <pc:chgData name="Katrine Houler" userId="84bdb81b-628d-4a6f-81b2-9e94a18a53c3" providerId="ADAL" clId="{8C58A1EE-6B79-4EFB-BC56-A048813FAF91}" dt="2024-11-26T12:22:05.579" v="127" actId="255"/>
        <pc:sldMkLst>
          <pc:docMk/>
          <pc:sldMk cId="488930945" sldId="303"/>
        </pc:sldMkLst>
        <pc:spChg chg="mod">
          <ac:chgData name="Katrine Houler" userId="84bdb81b-628d-4a6f-81b2-9e94a18a53c3" providerId="ADAL" clId="{8C58A1EE-6B79-4EFB-BC56-A048813FAF91}" dt="2024-11-26T12:22:05.579" v="127" actId="255"/>
          <ac:spMkLst>
            <pc:docMk/>
            <pc:sldMk cId="488930945" sldId="303"/>
            <ac:spMk id="2" creationId="{59F618A6-80FD-74EF-0CBC-A4503EF7252A}"/>
          </ac:spMkLst>
        </pc:spChg>
      </pc:sldChg>
      <pc:sldChg chg="modSp add mod">
        <pc:chgData name="Katrine Houler" userId="84bdb81b-628d-4a6f-81b2-9e94a18a53c3" providerId="ADAL" clId="{8C58A1EE-6B79-4EFB-BC56-A048813FAF91}" dt="2024-11-26T12:21:59.181" v="126" actId="255"/>
        <pc:sldMkLst>
          <pc:docMk/>
          <pc:sldMk cId="2926269526" sldId="304"/>
        </pc:sldMkLst>
        <pc:spChg chg="mod">
          <ac:chgData name="Katrine Houler" userId="84bdb81b-628d-4a6f-81b2-9e94a18a53c3" providerId="ADAL" clId="{8C58A1EE-6B79-4EFB-BC56-A048813FAF91}" dt="2024-11-26T12:21:59.181" v="126" actId="255"/>
          <ac:spMkLst>
            <pc:docMk/>
            <pc:sldMk cId="2926269526" sldId="304"/>
            <ac:spMk id="2" creationId="{61713C68-DB69-B12A-7183-3F90550B3175}"/>
          </ac:spMkLst>
        </pc:spChg>
      </pc:sldChg>
      <pc:sldChg chg="modSp add mod">
        <pc:chgData name="Katrine Houler" userId="84bdb81b-628d-4a6f-81b2-9e94a18a53c3" providerId="ADAL" clId="{8C58A1EE-6B79-4EFB-BC56-A048813FAF91}" dt="2024-11-26T12:21:49.990" v="125" actId="6549"/>
        <pc:sldMkLst>
          <pc:docMk/>
          <pc:sldMk cId="3879723670" sldId="305"/>
        </pc:sldMkLst>
        <pc:spChg chg="mod">
          <ac:chgData name="Katrine Houler" userId="84bdb81b-628d-4a6f-81b2-9e94a18a53c3" providerId="ADAL" clId="{8C58A1EE-6B79-4EFB-BC56-A048813FAF91}" dt="2024-11-26T12:21:49.990" v="125" actId="6549"/>
          <ac:spMkLst>
            <pc:docMk/>
            <pc:sldMk cId="3879723670" sldId="305"/>
            <ac:spMk id="2" creationId="{12144480-5787-0C43-1811-DFA29C6877EA}"/>
          </ac:spMkLst>
        </pc:spChg>
      </pc:sldChg>
      <pc:sldChg chg="modSp add mod">
        <pc:chgData name="Katrine Houler" userId="84bdb81b-628d-4a6f-81b2-9e94a18a53c3" providerId="ADAL" clId="{8C58A1EE-6B79-4EFB-BC56-A048813FAF91}" dt="2024-11-26T12:23:37.066" v="141" actId="20577"/>
        <pc:sldMkLst>
          <pc:docMk/>
          <pc:sldMk cId="1379163411" sldId="306"/>
        </pc:sldMkLst>
        <pc:spChg chg="mod">
          <ac:chgData name="Katrine Houler" userId="84bdb81b-628d-4a6f-81b2-9e94a18a53c3" providerId="ADAL" clId="{8C58A1EE-6B79-4EFB-BC56-A048813FAF91}" dt="2024-11-26T12:23:37.066" v="141" actId="20577"/>
          <ac:spMkLst>
            <pc:docMk/>
            <pc:sldMk cId="1379163411" sldId="306"/>
            <ac:spMk id="2" creationId="{CFA01854-B781-A558-0B1A-394E0EC00E0E}"/>
          </ac:spMkLst>
        </pc:spChg>
      </pc:sldChg>
      <pc:sldChg chg="modSp add mod">
        <pc:chgData name="Katrine Houler" userId="84bdb81b-628d-4a6f-81b2-9e94a18a53c3" providerId="ADAL" clId="{8C58A1EE-6B79-4EFB-BC56-A048813FAF91}" dt="2024-11-26T12:25:05.289" v="153" actId="6549"/>
        <pc:sldMkLst>
          <pc:docMk/>
          <pc:sldMk cId="260966644" sldId="307"/>
        </pc:sldMkLst>
        <pc:spChg chg="mod">
          <ac:chgData name="Katrine Houler" userId="84bdb81b-628d-4a6f-81b2-9e94a18a53c3" providerId="ADAL" clId="{8C58A1EE-6B79-4EFB-BC56-A048813FAF91}" dt="2024-11-26T12:25:05.289" v="153" actId="6549"/>
          <ac:spMkLst>
            <pc:docMk/>
            <pc:sldMk cId="260966644" sldId="307"/>
            <ac:spMk id="2" creationId="{0207C101-96F2-F3ED-C3FB-1D2C0B118021}"/>
          </ac:spMkLst>
        </pc:spChg>
      </pc:sldChg>
      <pc:sldChg chg="modSp add mod">
        <pc:chgData name="Katrine Houler" userId="84bdb81b-628d-4a6f-81b2-9e94a18a53c3" providerId="ADAL" clId="{8C58A1EE-6B79-4EFB-BC56-A048813FAF91}" dt="2024-11-26T12:25:59.609" v="163"/>
        <pc:sldMkLst>
          <pc:docMk/>
          <pc:sldMk cId="2588780344" sldId="308"/>
        </pc:sldMkLst>
        <pc:spChg chg="mod">
          <ac:chgData name="Katrine Houler" userId="84bdb81b-628d-4a6f-81b2-9e94a18a53c3" providerId="ADAL" clId="{8C58A1EE-6B79-4EFB-BC56-A048813FAF91}" dt="2024-11-26T12:25:59.609" v="163"/>
          <ac:spMkLst>
            <pc:docMk/>
            <pc:sldMk cId="2588780344" sldId="308"/>
            <ac:spMk id="2" creationId="{ABBF4056-1DC3-D24C-1887-6DD1E02543EC}"/>
          </ac:spMkLst>
        </pc:spChg>
      </pc:sldChg>
      <pc:sldChg chg="modSp add mod">
        <pc:chgData name="Katrine Houler" userId="84bdb81b-628d-4a6f-81b2-9e94a18a53c3" providerId="ADAL" clId="{8C58A1EE-6B79-4EFB-BC56-A048813FAF91}" dt="2024-11-26T12:27:10.740" v="184" actId="6549"/>
        <pc:sldMkLst>
          <pc:docMk/>
          <pc:sldMk cId="3412529345" sldId="309"/>
        </pc:sldMkLst>
        <pc:spChg chg="mod">
          <ac:chgData name="Katrine Houler" userId="84bdb81b-628d-4a6f-81b2-9e94a18a53c3" providerId="ADAL" clId="{8C58A1EE-6B79-4EFB-BC56-A048813FAF91}" dt="2024-11-26T12:27:10.740" v="184" actId="6549"/>
          <ac:spMkLst>
            <pc:docMk/>
            <pc:sldMk cId="3412529345" sldId="309"/>
            <ac:spMk id="2" creationId="{FA090B03-5EE0-46EB-55DC-3CE51F0DE05F}"/>
          </ac:spMkLst>
        </pc:spChg>
      </pc:sldChg>
      <pc:sldChg chg="modSp add mod">
        <pc:chgData name="Katrine Houler" userId="84bdb81b-628d-4a6f-81b2-9e94a18a53c3" providerId="ADAL" clId="{8C58A1EE-6B79-4EFB-BC56-A048813FAF91}" dt="2024-11-26T12:28:39.170" v="204" actId="20577"/>
        <pc:sldMkLst>
          <pc:docMk/>
          <pc:sldMk cId="3074890614" sldId="310"/>
        </pc:sldMkLst>
        <pc:spChg chg="mod">
          <ac:chgData name="Katrine Houler" userId="84bdb81b-628d-4a6f-81b2-9e94a18a53c3" providerId="ADAL" clId="{8C58A1EE-6B79-4EFB-BC56-A048813FAF91}" dt="2024-11-26T12:28:39.170" v="204" actId="20577"/>
          <ac:spMkLst>
            <pc:docMk/>
            <pc:sldMk cId="3074890614" sldId="310"/>
            <ac:spMk id="2" creationId="{3B9AEF21-A826-2B28-48F7-8DE85A9C859D}"/>
          </ac:spMkLst>
        </pc:spChg>
      </pc:sldChg>
      <pc:sldChg chg="modSp add mod">
        <pc:chgData name="Katrine Houler" userId="84bdb81b-628d-4a6f-81b2-9e94a18a53c3" providerId="ADAL" clId="{8C58A1EE-6B79-4EFB-BC56-A048813FAF91}" dt="2024-11-26T12:30:08.811" v="213"/>
        <pc:sldMkLst>
          <pc:docMk/>
          <pc:sldMk cId="3398048199" sldId="311"/>
        </pc:sldMkLst>
        <pc:spChg chg="mod">
          <ac:chgData name="Katrine Houler" userId="84bdb81b-628d-4a6f-81b2-9e94a18a53c3" providerId="ADAL" clId="{8C58A1EE-6B79-4EFB-BC56-A048813FAF91}" dt="2024-11-26T12:30:08.811" v="213"/>
          <ac:spMkLst>
            <pc:docMk/>
            <pc:sldMk cId="3398048199" sldId="311"/>
            <ac:spMk id="2" creationId="{39294CC0-A531-F90F-78DC-810F045F9F08}"/>
          </ac:spMkLst>
        </pc:spChg>
      </pc:sldChg>
      <pc:sldChg chg="modSp add mod">
        <pc:chgData name="Katrine Houler" userId="84bdb81b-628d-4a6f-81b2-9e94a18a53c3" providerId="ADAL" clId="{8C58A1EE-6B79-4EFB-BC56-A048813FAF91}" dt="2024-11-26T12:30:42.936" v="231" actId="20577"/>
        <pc:sldMkLst>
          <pc:docMk/>
          <pc:sldMk cId="2908816510" sldId="312"/>
        </pc:sldMkLst>
        <pc:spChg chg="mod">
          <ac:chgData name="Katrine Houler" userId="84bdb81b-628d-4a6f-81b2-9e94a18a53c3" providerId="ADAL" clId="{8C58A1EE-6B79-4EFB-BC56-A048813FAF91}" dt="2024-11-26T12:30:42.936" v="231" actId="20577"/>
          <ac:spMkLst>
            <pc:docMk/>
            <pc:sldMk cId="2908816510" sldId="312"/>
            <ac:spMk id="2" creationId="{628A00A7-CBC6-0109-3E07-063E5F6CB80F}"/>
          </ac:spMkLst>
        </pc:spChg>
      </pc:sldChg>
      <pc:sldChg chg="modSp add mod">
        <pc:chgData name="Katrine Houler" userId="84bdb81b-628d-4a6f-81b2-9e94a18a53c3" providerId="ADAL" clId="{8C58A1EE-6B79-4EFB-BC56-A048813FAF91}" dt="2024-11-26T12:31:37.698" v="243" actId="6549"/>
        <pc:sldMkLst>
          <pc:docMk/>
          <pc:sldMk cId="2049197892" sldId="313"/>
        </pc:sldMkLst>
        <pc:spChg chg="mod">
          <ac:chgData name="Katrine Houler" userId="84bdb81b-628d-4a6f-81b2-9e94a18a53c3" providerId="ADAL" clId="{8C58A1EE-6B79-4EFB-BC56-A048813FAF91}" dt="2024-11-26T12:31:37.698" v="243" actId="6549"/>
          <ac:spMkLst>
            <pc:docMk/>
            <pc:sldMk cId="2049197892" sldId="313"/>
            <ac:spMk id="2" creationId="{817BCA16-3953-9417-BEEC-C63360134589}"/>
          </ac:spMkLst>
        </pc:spChg>
      </pc:sldChg>
      <pc:sldChg chg="modSp add mod">
        <pc:chgData name="Katrine Houler" userId="84bdb81b-628d-4a6f-81b2-9e94a18a53c3" providerId="ADAL" clId="{8C58A1EE-6B79-4EFB-BC56-A048813FAF91}" dt="2024-11-26T12:32:34.650" v="256" actId="20577"/>
        <pc:sldMkLst>
          <pc:docMk/>
          <pc:sldMk cId="1916415083" sldId="314"/>
        </pc:sldMkLst>
        <pc:spChg chg="mod">
          <ac:chgData name="Katrine Houler" userId="84bdb81b-628d-4a6f-81b2-9e94a18a53c3" providerId="ADAL" clId="{8C58A1EE-6B79-4EFB-BC56-A048813FAF91}" dt="2024-11-26T12:32:34.650" v="256" actId="20577"/>
          <ac:spMkLst>
            <pc:docMk/>
            <pc:sldMk cId="1916415083" sldId="314"/>
            <ac:spMk id="2" creationId="{3CC2586F-7104-9A87-D3A7-9AF16E25E66A}"/>
          </ac:spMkLst>
        </pc:spChg>
      </pc:sldChg>
      <pc:sldChg chg="addSp modSp add mod">
        <pc:chgData name="Katrine Houler" userId="84bdb81b-628d-4a6f-81b2-9e94a18a53c3" providerId="ADAL" clId="{8C58A1EE-6B79-4EFB-BC56-A048813FAF91}" dt="2024-11-26T12:34:13.830" v="264" actId="400"/>
        <pc:sldMkLst>
          <pc:docMk/>
          <pc:sldMk cId="3100575437" sldId="315"/>
        </pc:sldMkLst>
        <pc:spChg chg="mod">
          <ac:chgData name="Katrine Houler" userId="84bdb81b-628d-4a6f-81b2-9e94a18a53c3" providerId="ADAL" clId="{8C58A1EE-6B79-4EFB-BC56-A048813FAF91}" dt="2024-11-26T12:34:13.830" v="264" actId="400"/>
          <ac:spMkLst>
            <pc:docMk/>
            <pc:sldMk cId="3100575437" sldId="315"/>
            <ac:spMk id="2" creationId="{4FD07A0A-3794-F1A8-87F1-5C2FB599BD5D}"/>
          </ac:spMkLst>
        </pc:spChg>
        <pc:spChg chg="add mod">
          <ac:chgData name="Katrine Houler" userId="84bdb81b-628d-4a6f-81b2-9e94a18a53c3" providerId="ADAL" clId="{8C58A1EE-6B79-4EFB-BC56-A048813FAF91}" dt="2024-11-26T12:33:58.840" v="262"/>
          <ac:spMkLst>
            <pc:docMk/>
            <pc:sldMk cId="3100575437" sldId="315"/>
            <ac:spMk id="11" creationId="{F1966283-9F2A-AF7F-F403-5D64584AC6DA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4:36.548" v="267" actId="207"/>
        <pc:sldMkLst>
          <pc:docMk/>
          <pc:sldMk cId="3698747399" sldId="316"/>
        </pc:sldMkLst>
        <pc:spChg chg="mod">
          <ac:chgData name="Katrine Houler" userId="84bdb81b-628d-4a6f-81b2-9e94a18a53c3" providerId="ADAL" clId="{8C58A1EE-6B79-4EFB-BC56-A048813FAF91}" dt="2024-11-26T12:34:36.548" v="267" actId="207"/>
          <ac:spMkLst>
            <pc:docMk/>
            <pc:sldMk cId="3698747399" sldId="316"/>
            <ac:spMk id="2" creationId="{28189648-2D16-2DA3-F6CA-D4EA202047F1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4:51.634" v="270" actId="400"/>
        <pc:sldMkLst>
          <pc:docMk/>
          <pc:sldMk cId="1547474337" sldId="317"/>
        </pc:sldMkLst>
        <pc:spChg chg="mod">
          <ac:chgData name="Katrine Houler" userId="84bdb81b-628d-4a6f-81b2-9e94a18a53c3" providerId="ADAL" clId="{8C58A1EE-6B79-4EFB-BC56-A048813FAF91}" dt="2024-11-26T12:34:51.634" v="270" actId="400"/>
          <ac:spMkLst>
            <pc:docMk/>
            <pc:sldMk cId="1547474337" sldId="317"/>
            <ac:spMk id="2" creationId="{621EC729-6F02-7D98-135E-95CB0E55E5F4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5:09.144" v="273" actId="400"/>
        <pc:sldMkLst>
          <pc:docMk/>
          <pc:sldMk cId="3064443142" sldId="318"/>
        </pc:sldMkLst>
        <pc:spChg chg="mod">
          <ac:chgData name="Katrine Houler" userId="84bdb81b-628d-4a6f-81b2-9e94a18a53c3" providerId="ADAL" clId="{8C58A1EE-6B79-4EFB-BC56-A048813FAF91}" dt="2024-11-26T12:35:09.144" v="273" actId="400"/>
          <ac:spMkLst>
            <pc:docMk/>
            <pc:sldMk cId="3064443142" sldId="318"/>
            <ac:spMk id="2" creationId="{5D2A7A43-F948-FB04-1C11-2585755A64D8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5:22.336" v="276" actId="207"/>
        <pc:sldMkLst>
          <pc:docMk/>
          <pc:sldMk cId="2312586253" sldId="319"/>
        </pc:sldMkLst>
        <pc:spChg chg="mod">
          <ac:chgData name="Katrine Houler" userId="84bdb81b-628d-4a6f-81b2-9e94a18a53c3" providerId="ADAL" clId="{8C58A1EE-6B79-4EFB-BC56-A048813FAF91}" dt="2024-11-26T12:35:22.336" v="276" actId="207"/>
          <ac:spMkLst>
            <pc:docMk/>
            <pc:sldMk cId="2312586253" sldId="319"/>
            <ac:spMk id="2" creationId="{E49C87A3-9548-1475-43F2-D727C77EF45C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5:38.552" v="279" actId="207"/>
        <pc:sldMkLst>
          <pc:docMk/>
          <pc:sldMk cId="3808748764" sldId="320"/>
        </pc:sldMkLst>
        <pc:spChg chg="mod">
          <ac:chgData name="Katrine Houler" userId="84bdb81b-628d-4a6f-81b2-9e94a18a53c3" providerId="ADAL" clId="{8C58A1EE-6B79-4EFB-BC56-A048813FAF91}" dt="2024-11-26T12:35:38.552" v="279" actId="207"/>
          <ac:spMkLst>
            <pc:docMk/>
            <pc:sldMk cId="3808748764" sldId="320"/>
            <ac:spMk id="2" creationId="{4D426E6B-B896-2251-E941-518C785C6D9F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5:50.322" v="281" actId="207"/>
        <pc:sldMkLst>
          <pc:docMk/>
          <pc:sldMk cId="1407181932" sldId="321"/>
        </pc:sldMkLst>
        <pc:spChg chg="mod">
          <ac:chgData name="Katrine Houler" userId="84bdb81b-628d-4a6f-81b2-9e94a18a53c3" providerId="ADAL" clId="{8C58A1EE-6B79-4EFB-BC56-A048813FAF91}" dt="2024-11-26T12:35:50.322" v="281" actId="207"/>
          <ac:spMkLst>
            <pc:docMk/>
            <pc:sldMk cId="1407181932" sldId="321"/>
            <ac:spMk id="2" creationId="{668C21D9-FBA2-1CA6-812A-AB6D1A70DC0A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5:59.162" v="282" actId="207"/>
        <pc:sldMkLst>
          <pc:docMk/>
          <pc:sldMk cId="22501625" sldId="322"/>
        </pc:sldMkLst>
        <pc:spChg chg="mod">
          <ac:chgData name="Katrine Houler" userId="84bdb81b-628d-4a6f-81b2-9e94a18a53c3" providerId="ADAL" clId="{8C58A1EE-6B79-4EFB-BC56-A048813FAF91}" dt="2024-11-26T12:35:59.162" v="282" actId="207"/>
          <ac:spMkLst>
            <pc:docMk/>
            <pc:sldMk cId="22501625" sldId="322"/>
            <ac:spMk id="2" creationId="{0A0919A0-0769-5A39-AA38-2BD28C955B43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6:15.522" v="285" actId="400"/>
        <pc:sldMkLst>
          <pc:docMk/>
          <pc:sldMk cId="4124943068" sldId="323"/>
        </pc:sldMkLst>
        <pc:spChg chg="mod">
          <ac:chgData name="Katrine Houler" userId="84bdb81b-628d-4a6f-81b2-9e94a18a53c3" providerId="ADAL" clId="{8C58A1EE-6B79-4EFB-BC56-A048813FAF91}" dt="2024-11-26T12:36:15.522" v="285" actId="400"/>
          <ac:spMkLst>
            <pc:docMk/>
            <pc:sldMk cId="4124943068" sldId="323"/>
            <ac:spMk id="2" creationId="{5BC6586A-2EAB-6C6C-B23A-D3B7E5355EF4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6:25.050" v="287" actId="207"/>
        <pc:sldMkLst>
          <pc:docMk/>
          <pc:sldMk cId="2905774010" sldId="324"/>
        </pc:sldMkLst>
        <pc:spChg chg="mod">
          <ac:chgData name="Katrine Houler" userId="84bdb81b-628d-4a6f-81b2-9e94a18a53c3" providerId="ADAL" clId="{8C58A1EE-6B79-4EFB-BC56-A048813FAF91}" dt="2024-11-26T12:36:25.050" v="287" actId="207"/>
          <ac:spMkLst>
            <pc:docMk/>
            <pc:sldMk cId="2905774010" sldId="324"/>
            <ac:spMk id="2" creationId="{2D0316E8-F4B9-BD66-D7C3-404A835027C6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6:40.525" v="291" actId="400"/>
        <pc:sldMkLst>
          <pc:docMk/>
          <pc:sldMk cId="3181549139" sldId="325"/>
        </pc:sldMkLst>
        <pc:spChg chg="mod">
          <ac:chgData name="Katrine Houler" userId="84bdb81b-628d-4a6f-81b2-9e94a18a53c3" providerId="ADAL" clId="{8C58A1EE-6B79-4EFB-BC56-A048813FAF91}" dt="2024-11-26T12:36:40.525" v="291" actId="400"/>
          <ac:spMkLst>
            <pc:docMk/>
            <pc:sldMk cId="3181549139" sldId="325"/>
            <ac:spMk id="2" creationId="{FFFBA7FC-FDD6-C815-8CEE-B07D2B03C4C2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6:53.069" v="293" actId="400"/>
        <pc:sldMkLst>
          <pc:docMk/>
          <pc:sldMk cId="2098741544" sldId="326"/>
        </pc:sldMkLst>
        <pc:spChg chg="mod">
          <ac:chgData name="Katrine Houler" userId="84bdb81b-628d-4a6f-81b2-9e94a18a53c3" providerId="ADAL" clId="{8C58A1EE-6B79-4EFB-BC56-A048813FAF91}" dt="2024-11-26T12:36:53.069" v="293" actId="400"/>
          <ac:spMkLst>
            <pc:docMk/>
            <pc:sldMk cId="2098741544" sldId="326"/>
            <ac:spMk id="2" creationId="{36A2191D-1F2D-8BF3-E144-BDBA5021516C}"/>
          </ac:spMkLst>
        </pc:spChg>
      </pc:sldChg>
      <pc:sldChg chg="modSp add mod replId">
        <pc:chgData name="Katrine Houler" userId="84bdb81b-628d-4a6f-81b2-9e94a18a53c3" providerId="ADAL" clId="{8C58A1EE-6B79-4EFB-BC56-A048813FAF91}" dt="2024-11-26T12:36:58.948" v="294" actId="207"/>
        <pc:sldMkLst>
          <pc:docMk/>
          <pc:sldMk cId="764267544" sldId="327"/>
        </pc:sldMkLst>
        <pc:spChg chg="mod">
          <ac:chgData name="Katrine Houler" userId="84bdb81b-628d-4a6f-81b2-9e94a18a53c3" providerId="ADAL" clId="{8C58A1EE-6B79-4EFB-BC56-A048813FAF91}" dt="2024-11-26T12:36:58.948" v="294" actId="207"/>
          <ac:spMkLst>
            <pc:docMk/>
            <pc:sldMk cId="764267544" sldId="327"/>
            <ac:spMk id="2" creationId="{DAF56383-9C72-CC8F-52AF-F9DBCE01736B}"/>
          </ac:spMkLst>
        </pc:spChg>
      </pc:sldChg>
      <pc:sldChg chg="modSp add mod ord">
        <pc:chgData name="Katrine Houler" userId="84bdb81b-628d-4a6f-81b2-9e94a18a53c3" providerId="ADAL" clId="{8C58A1EE-6B79-4EFB-BC56-A048813FAF91}" dt="2024-11-26T12:37:34.904" v="312" actId="20577"/>
        <pc:sldMkLst>
          <pc:docMk/>
          <pc:sldMk cId="1756985515" sldId="328"/>
        </pc:sldMkLst>
        <pc:spChg chg="mod">
          <ac:chgData name="Katrine Houler" userId="84bdb81b-628d-4a6f-81b2-9e94a18a53c3" providerId="ADAL" clId="{8C58A1EE-6B79-4EFB-BC56-A048813FAF91}" dt="2024-11-26T12:37:34.904" v="312" actId="20577"/>
          <ac:spMkLst>
            <pc:docMk/>
            <pc:sldMk cId="1756985515" sldId="328"/>
            <ac:spMk id="2" creationId="{33D9F375-35EE-3026-331B-1A2B470CCF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A8C8D-5789-4783-8899-5C22F43F5478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37C9-D9B2-4FAD-BEFA-BCCF7F9B78E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74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B174-4A7C-B2AA-9320-E911B99B0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F49EC02A-A4FD-1503-F141-66D6CAF7F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12A4495-DCDA-F4AC-7230-A2C13F2C6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32BCC6A0-493E-6971-D160-21E897915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30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5B94F-5F07-3AD2-FF5D-C1C4E2FA0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A2A25AA6-992B-BC12-EC9B-7B9F9A558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EE3B2CF-F615-951F-6675-DD3310FBA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7F0C647F-6559-151D-E93A-1BDFE715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56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04B6-1672-922A-E5E3-0D7D736C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DB45480C-A62C-F498-8776-ED73470CD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D5169CD-A3F2-87AD-5669-F7BDEE69A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3806EEB1-4C4D-812F-CEA8-B388C25E9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9536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317AB-31A5-B1A7-FFF8-9B678606A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E0C30A6D-984F-A326-2F4F-CA141A0EF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C718AF5-B960-6316-E532-E4F45C7A3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FFD85579-B1F3-91FA-E8A0-98F71B4CE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271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C04B1-5144-8EF8-17E7-D6261F63E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5E9B12B3-17FD-FAC7-B620-7617CDB50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C4041B5-3697-0504-7DA4-BB443601E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1EF57879-3F06-A822-A93A-50C32B2E4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9013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ED5C-C288-A280-955B-0278A263B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E3F87501-AB0A-0F07-25DA-695AAF0E5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A40216E-545D-7F6A-723A-390E7F55E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1975BAB6-49D3-1F9C-4794-539B545CA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19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CCF11-C5F1-6A72-CD3C-DC955D1D1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BDDB7286-788A-B38D-4DDF-D473398BD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BD70D90-3A2C-050C-DD5B-E814208DB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C715872C-250B-6577-3859-8A3E1F0B4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6845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082B-7ACA-9D73-F5B5-EC65F6C82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603415EF-8E88-FD6D-3BB1-5EFB8B233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6689E65-25D2-B314-78BA-363588D48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E4827CC1-9713-E384-39C3-DFE701281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0834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EF4BB-C13E-8472-A0CD-7FC243531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4E006E45-7640-93A6-FBBA-22E16F615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3AB6F62-5699-03BB-AD9C-65AEF7A13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37C3A2D3-199E-B8C9-1FD0-07502402D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2030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C4EFA-A973-3A0C-4924-5DA0BFF5D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ED313CC0-AE1C-1AB7-315D-894553B58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3C4DE5C-2B7F-C656-AB48-315BF5F0B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CBC47F35-9A8C-C4E8-450C-79CD4CBFB6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939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175C-ED45-4C06-465C-0B5D952B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B2ACEA6B-50F0-8EBF-3A38-A8A3E5AAE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4909551-E075-E53F-2B0F-49156D801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DE472DB2-0CB8-3A18-4240-C01B195F8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1360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CA917-7592-02B3-AD6D-1C6E22356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566061D3-C19C-9978-1090-723DB7ED6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D7C5EBC-E1F1-BFEE-C9D0-1CC2A82CA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D976AB0B-01F2-A0FB-5BBA-FBF55AC412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7924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95E9F-DB9F-EDFA-4C24-13952DDC4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2437FBB6-B840-2CA4-4B2D-9A25170C7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49CB8E6-9645-5F8D-0A62-91D4FCDE2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C62A91D8-1317-627C-C0DE-F25D216CB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190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4000-F07B-B515-E88E-6C79B04F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9D7774EE-38D6-2D2F-F5BA-DFDDB1CC0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6545FAF-59B7-A9DF-B5FD-AC32A4689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EBA168D2-EABC-E99F-974F-7D3CF4DED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746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F400-D9C3-45CD-8BFD-7F3055621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4BDEFF82-38FD-8D43-6E3F-7D75CA96B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79AF717-AAA9-6289-9579-22AB915D7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CD132B8E-4DC6-68EC-664C-94DA96543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05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3A434-46EC-3358-0E16-60EE75D53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818D664A-33CE-22D0-C41F-C2B182750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111A182-9887-63E2-6518-7956CEB55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3FC87457-D311-F1C9-CA59-F6F0762B4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974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D67E1-D794-8A72-B7DB-0DB2A26D1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5DC827AC-F1D0-915C-28D7-54D0E4349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BFB90E2-D8FD-E1B8-48B6-F1B4CE9AE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2A88F670-2A8A-A190-9CD3-87858E17C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69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45E49-4A29-FC1A-36E3-2BF6DF773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CA186E5A-93A9-01AE-4D17-49BE9E6B7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2AA4532-6B2A-6142-26A4-E982DA880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22F11201-E7FE-B9E1-1956-51D6F14B76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113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5004C-F45E-5F78-5636-C9E22B00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1A6B8321-743B-7197-4FE6-628BD8EFD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3CB188A-9835-1633-503F-178A5F353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0E1AE1F1-E1E8-9B5C-9B51-EA37549EA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2124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3EBF3-97CC-6A7E-1B68-A8B8E7C36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09E5E3DD-D7DF-53A3-4DDF-F5AB53607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1C3C4F6-5CEC-2C81-F0DC-A5782C3D4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2378C9D3-2B13-05DD-65CE-72578409A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166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17BC4-7618-E8C9-3979-8F04FD00E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62E11FB4-39ED-97E6-ECAF-A2A3381DA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7B43AB9-FBA9-0795-20B5-369BFB072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FC375038-B4AF-972B-BBA7-E308CB9FA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68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578F1-5180-6CB6-F590-8EC094B9F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DA6D3ACA-14CC-2E50-05BB-0F0F9DA8B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EC85E19-D34F-640F-2224-393F51F8E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422FC27-B76C-A708-D3A1-D1694ECB5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85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DD9E9-0EC8-09CD-CF47-4696127C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E3E5E766-36BD-0B57-2F7E-D816B4A31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F8F5D4C-660B-C1E1-2320-91B5E3E70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F24F93DA-6B2D-BEEB-B3D1-26C73E639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6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96EC6-D905-E0DA-812B-5F66226C6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6ACDAA23-F9DC-C7DC-F17F-2E4C9225A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5965687-F6E4-6A78-C969-E7C3B4FC4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5B5432D3-0961-0401-5BB6-D5F536ABE6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14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EAC9-45EE-D2A1-4B01-5985481D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18380ED0-5088-CABD-42E4-F3C02D60D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17ACE11-3B48-0FD6-0F5D-E16D7D507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0EB1A23C-0226-BC39-739F-CC6DCD929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42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663A7-4C15-07E5-D799-A327DA717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8D3F06FA-FA70-A41B-EF0F-A385D3C22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6B157A0-41AA-9777-9828-9C500ADDF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B444AEBF-AEC6-C856-59DB-FACAF38F1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397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0F3B-1454-BDC6-4527-D783864B6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ED836A8E-5E19-AB3E-3D43-37EC006AA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EEC0931-3C07-AE83-AE26-25454F29C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82B1DEC1-E374-4456-B158-5E4E75271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03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8443D-53A9-3BCA-13F8-9CDB7C2AB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08FD30F5-CA40-0446-55D6-F61AD6D9A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BA12F66-C627-434E-975B-33F9B5E06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636B9EE8-D986-C845-43D1-D38350C2B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37C9-D9B2-4FAD-BEFA-BCCF7F9B78E7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35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FA0D-3A6B-467F-9654-658D48D77A6D}" type="datetimeFigureOut">
              <a:rPr lang="da-DK" smtClean="0"/>
              <a:pPr/>
              <a:t>26-11-2024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3D7D-5989-4112-87DB-7D9730D3052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78F9DB77-2326-2FD5-FE55-2DC2B6775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760913" cy="68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8"/>
    </mc:Choice>
    <mc:Fallback xmlns="">
      <p:transition spd="slow" advTm="119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8A4DF-FBB5-BE5C-895C-00CAAFDD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EF89A40-0351-483A-FD06-A62CD2C3E4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A090B03-5EE0-46EB-55DC-3CE51F0DE05F}"/>
              </a:ext>
            </a:extLst>
          </p:cNvPr>
          <p:cNvSpPr txBox="1"/>
          <p:nvPr/>
        </p:nvSpPr>
        <p:spPr>
          <a:xfrm>
            <a:off x="0" y="1052736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8. Hvad samler vi ind til?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Materialer til kreativt værksted </a:t>
            </a: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og musikinstrumenter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Computere og bøger til undervisning </a:t>
            </a: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i engelsk og it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Bolde og andet til leg og sport</a:t>
            </a:r>
          </a:p>
        </p:txBody>
      </p:sp>
    </p:spTree>
    <p:extLst>
      <p:ext uri="{BB962C8B-B14F-4D97-AF65-F5344CB8AC3E}">
        <p14:creationId xmlns:p14="http://schemas.microsoft.com/office/powerpoint/2010/main" val="341252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21341-4465-6F6E-19D2-0B316845E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93329A6-A96B-3141-9875-C92D93A5B6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B9AEF21-A826-2B28-48F7-8DE85A9C859D}"/>
              </a:ext>
            </a:extLst>
          </p:cNvPr>
          <p:cNvSpPr txBox="1"/>
          <p:nvPr/>
        </p:nvSpPr>
        <p:spPr>
          <a:xfrm>
            <a:off x="0" y="1052736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9. Kan vi hjælpe på andre måder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end ved at sende penge?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Nej, de har kun brug for penge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Ja, vi kan også bede for børnene </a:t>
            </a: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og de voksne på centret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Vi kan spise mindre slik </a:t>
            </a: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og se mindre på skærm</a:t>
            </a:r>
          </a:p>
        </p:txBody>
      </p:sp>
    </p:spTree>
    <p:extLst>
      <p:ext uri="{BB962C8B-B14F-4D97-AF65-F5344CB8AC3E}">
        <p14:creationId xmlns:p14="http://schemas.microsoft.com/office/powerpoint/2010/main" val="307489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83294-444E-C07A-5D7C-392F80C23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D072BA0-CB79-DE2E-0C3C-A2AAD37EB5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9294CC0-A531-F90F-78DC-810F045F9F08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10. Hvor mange børn kommer der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på centret hver dag?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ca. 35 børn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ca. 80 børn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ca. 180 børn</a:t>
            </a:r>
          </a:p>
        </p:txBody>
      </p:sp>
    </p:spTree>
    <p:extLst>
      <p:ext uri="{BB962C8B-B14F-4D97-AF65-F5344CB8AC3E}">
        <p14:creationId xmlns:p14="http://schemas.microsoft.com/office/powerpoint/2010/main" val="339804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44187-E801-1591-118B-0896D3918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4A6ED2A-3DDE-E89D-D01B-16E631BC6F7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28A00A7-CBC6-0109-3E07-063E5F6CB80F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11. Hvad tror de fleste på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i Cambodja?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Gud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Buddha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Allah</a:t>
            </a:r>
          </a:p>
        </p:txBody>
      </p:sp>
    </p:spTree>
    <p:extLst>
      <p:ext uri="{BB962C8B-B14F-4D97-AF65-F5344CB8AC3E}">
        <p14:creationId xmlns:p14="http://schemas.microsoft.com/office/powerpoint/2010/main" val="290881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A7013-FF2E-0388-3CD9-A03F98F5B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5E7CADE-B832-3FBB-4450-0EC9692908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17BCA16-3953-9417-BEEC-C63360134589}"/>
              </a:ext>
            </a:extLst>
          </p:cNvPr>
          <p:cNvSpPr txBox="1"/>
          <p:nvPr/>
        </p:nvSpPr>
        <p:spPr>
          <a:xfrm>
            <a:off x="0" y="1052736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12. Kan børnene høre om Jesus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på Centret?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Ja, de kan komme til børne-/</a:t>
            </a:r>
            <a:r>
              <a:rPr lang="da-DK" sz="3200" dirty="0" err="1">
                <a:solidFill>
                  <a:srgbClr val="0E4236"/>
                </a:solidFill>
                <a:latin typeface="Rum Serif Medium" panose="020B0600030000000000" pitchFamily="34" charset="0"/>
              </a:rPr>
              <a:t>junior-klub</a:t>
            </a:r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 hver uge og til gudstjeneste hver søndag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Nej, der er ikke noget </a:t>
            </a: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på centret der handler om Gud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Nej, det er et buddhistisk center</a:t>
            </a:r>
          </a:p>
        </p:txBody>
      </p:sp>
    </p:spTree>
    <p:extLst>
      <p:ext uri="{BB962C8B-B14F-4D97-AF65-F5344CB8AC3E}">
        <p14:creationId xmlns:p14="http://schemas.microsoft.com/office/powerpoint/2010/main" val="204919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0E8EE-5685-A042-895E-7F0FF351D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B5D90EB-8132-D774-A5C5-0A835E3A795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CC2586F-7104-9A87-D3A7-9AF16E25E66A}"/>
              </a:ext>
            </a:extLst>
          </p:cNvPr>
          <p:cNvSpPr txBox="1"/>
          <p:nvPr/>
        </p:nvSpPr>
        <p:spPr>
          <a:xfrm>
            <a:off x="0" y="105273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13. Hvorfor er det vigtigt,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at børnene i Cambodja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hører om Jesus?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Fordi Jesus er den eneste, der kan frelse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Fordi Jesus elsker dem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Fordi Jesus kan give dem </a:t>
            </a: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glæde og evigt liv</a:t>
            </a:r>
          </a:p>
        </p:txBody>
      </p:sp>
    </p:spTree>
    <p:extLst>
      <p:ext uri="{BB962C8B-B14F-4D97-AF65-F5344CB8AC3E}">
        <p14:creationId xmlns:p14="http://schemas.microsoft.com/office/powerpoint/2010/main" val="191641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E091B-AAB3-FE13-BB81-17A2B6362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0050395-018A-A5EC-5567-93C8917ED6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3D9F375-35EE-3026-331B-1A2B470CCFC2}"/>
              </a:ext>
            </a:extLst>
          </p:cNvPr>
          <p:cNvSpPr txBox="1"/>
          <p:nvPr/>
        </p:nvSpPr>
        <p:spPr>
          <a:xfrm>
            <a:off x="0" y="105273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Tipskupon</a:t>
            </a:r>
          </a:p>
          <a:p>
            <a:pPr algn="ctr"/>
            <a:endParaRPr lang="da-DK" sz="6000" b="1" dirty="0">
              <a:solidFill>
                <a:srgbClr val="0E4236"/>
              </a:solidFill>
              <a:latin typeface="Rum Serif Bold" panose="020B0800030000000000" pitchFamily="34" charset="0"/>
            </a:endParaRPr>
          </a:p>
          <a:p>
            <a:pPr algn="ctr"/>
            <a:r>
              <a:rPr lang="da-DK" sz="6000" b="1" dirty="0">
                <a:solidFill>
                  <a:srgbClr val="E84C11"/>
                </a:solidFill>
                <a:latin typeface="Rum Serif Bold" panose="020B0800030000000000" pitchFamily="34" charset="0"/>
              </a:rPr>
              <a:t>Rigtige svar</a:t>
            </a:r>
          </a:p>
          <a:p>
            <a:endParaRPr lang="da-DK" sz="6000" dirty="0">
              <a:solidFill>
                <a:srgbClr val="0E4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8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C00F3-05E4-4352-DA99-141C12021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34E300B-B7B3-5559-4DA6-A42AF6D6D2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FD07A0A-3794-F1A8-87F1-5C2FB599BD5D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1. Hvad handler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missionsprojektet om?</a:t>
            </a:r>
          </a:p>
          <a:p>
            <a:pPr algn="ctr"/>
            <a:endParaRPr lang="da-DK" sz="4000" b="1" dirty="0">
              <a:solidFill>
                <a:srgbClr val="0E4236"/>
              </a:solidFill>
              <a:latin typeface="Rum Serif Bold" panose="020B08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1: Børn i Tanzania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X: Børn i Cambodja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2: Børn i Peru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1966283-9F2A-AF7F-F403-5D64584AC6DA}"/>
              </a:ext>
            </a:extLst>
          </p:cNvPr>
          <p:cNvSpPr/>
          <p:nvPr/>
        </p:nvSpPr>
        <p:spPr>
          <a:xfrm>
            <a:off x="-1404664" y="1340768"/>
            <a:ext cx="648072" cy="1080120"/>
          </a:xfrm>
          <a:prstGeom prst="rect">
            <a:avLst/>
          </a:prstGeom>
          <a:solidFill>
            <a:srgbClr val="E84C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057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49CA1-CD1E-C742-DA92-F67ABF1CB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C6A605E-0D17-E71C-56F1-ACABBD9361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8189648-2D16-2DA3-F6CA-D4EA202047F1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2. Hvad hedder det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center, vi støtter?</a:t>
            </a:r>
          </a:p>
          <a:p>
            <a:pPr algn="ctr"/>
            <a:endParaRPr lang="da-DK" sz="4000" b="1" dirty="0">
              <a:solidFill>
                <a:srgbClr val="0E4236"/>
              </a:solidFill>
              <a:latin typeface="Rum Serif Bold" panose="020B08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1: Living Center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X: Liv og Håb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2: Living Hope Center</a:t>
            </a:r>
          </a:p>
        </p:txBody>
      </p:sp>
    </p:spTree>
    <p:extLst>
      <p:ext uri="{BB962C8B-B14F-4D97-AF65-F5344CB8AC3E}">
        <p14:creationId xmlns:p14="http://schemas.microsoft.com/office/powerpoint/2010/main" val="369874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C4731-9217-138F-C0D9-89651C4C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F5B70E0-C900-2244-CCA8-30FD7E1213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21EC729-6F02-7D98-135E-95CB0E55E5F4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3. Hvor mange timer om dagen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går børnene i skole i Cambodja?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1: ca. 6 timer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X: ca. 3 timer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2: De går ikke i skole</a:t>
            </a:r>
          </a:p>
        </p:txBody>
      </p:sp>
    </p:spTree>
    <p:extLst>
      <p:ext uri="{BB962C8B-B14F-4D97-AF65-F5344CB8AC3E}">
        <p14:creationId xmlns:p14="http://schemas.microsoft.com/office/powerpoint/2010/main" val="154747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16A81-ED16-AD0B-5032-48D9F2391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CAEC0A0-17B1-8069-41E5-3B0056C5A9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0FC0E9C-FF96-969E-4DDC-E4ECE67B559B}"/>
              </a:ext>
            </a:extLst>
          </p:cNvPr>
          <p:cNvSpPr txBox="1"/>
          <p:nvPr/>
        </p:nvSpPr>
        <p:spPr>
          <a:xfrm>
            <a:off x="0" y="105273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Tipskupon</a:t>
            </a:r>
          </a:p>
          <a:p>
            <a:endParaRPr lang="da-DK" sz="6000" dirty="0">
              <a:solidFill>
                <a:srgbClr val="0E4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2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7EBFA-161E-D3F8-CAB0-F91C7F505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1546CE2-8BCE-11F2-36C7-614D88A6F8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D2A7A43-F948-FB04-1C11-2585755A64D8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4. Hvorfor er børnene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meget alene?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1: Fordi deres forældre arbejder langt væk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X: Fordi de helst vil være alene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2: Fordi de spiller computerspil</a:t>
            </a:r>
          </a:p>
        </p:txBody>
      </p:sp>
    </p:spTree>
    <p:extLst>
      <p:ext uri="{BB962C8B-B14F-4D97-AF65-F5344CB8AC3E}">
        <p14:creationId xmlns:p14="http://schemas.microsoft.com/office/powerpoint/2010/main" val="306444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A0CAF-74A9-6F19-319A-37EDCAD2F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B1C43D1-36CC-0833-5D26-849FD430F0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49C87A3-9548-1475-43F2-D727C77EF45C}"/>
              </a:ext>
            </a:extLst>
          </p:cNvPr>
          <p:cNvSpPr txBox="1"/>
          <p:nvPr/>
        </p:nvSpPr>
        <p:spPr>
          <a:xfrm>
            <a:off x="0" y="105273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5. Hvorfor er det godt, at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børnene kan komme på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Living Hope Center?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1: Fordi der er en slikbutik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X: Fordi de kan arbejde på centret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2: Fordi de kan lave sjove ting, </a:t>
            </a: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være sammen med andre og høre om Jesus.</a:t>
            </a:r>
          </a:p>
        </p:txBody>
      </p:sp>
    </p:spTree>
    <p:extLst>
      <p:ext uri="{BB962C8B-B14F-4D97-AF65-F5344CB8AC3E}">
        <p14:creationId xmlns:p14="http://schemas.microsoft.com/office/powerpoint/2010/main" val="231258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DC272-A826-5204-F1EC-AD437FE64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AB85499-DFA9-8303-749A-B6B3F62E14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D426E6B-B896-2251-E941-518C785C6D9F}"/>
              </a:ext>
            </a:extLst>
          </p:cNvPr>
          <p:cNvSpPr txBox="1"/>
          <p:nvPr/>
        </p:nvSpPr>
        <p:spPr>
          <a:xfrm>
            <a:off x="0" y="1052736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6. Hvad kan børnene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lave på centret?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1: Passe køer og grise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X: Købe mad og tøj</a:t>
            </a:r>
          </a:p>
          <a:p>
            <a:pPr algn="ctr"/>
            <a:endParaRPr lang="da-DK" sz="3200" dirty="0">
              <a:solidFill>
                <a:srgbClr val="E84C11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2: Dyrke sport, spille musik, være kreative, lege, få undervisning i engelsk og it,</a:t>
            </a: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høre om Jesus</a:t>
            </a:r>
          </a:p>
        </p:txBody>
      </p:sp>
    </p:spTree>
    <p:extLst>
      <p:ext uri="{BB962C8B-B14F-4D97-AF65-F5344CB8AC3E}">
        <p14:creationId xmlns:p14="http://schemas.microsoft.com/office/powerpoint/2010/main" val="380874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19364-2139-F271-393A-048FF7F0C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1FC842C-0F87-21D5-B964-A6EDB0BA2EF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68C21D9-FBA2-1CA6-812A-AB6D1A70DC0A}"/>
              </a:ext>
            </a:extLst>
          </p:cNvPr>
          <p:cNvSpPr txBox="1"/>
          <p:nvPr/>
        </p:nvSpPr>
        <p:spPr>
          <a:xfrm>
            <a:off x="0" y="105273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7. Hvad koster det for børnene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at være med i aktiviteterne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på centret?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1: 100 kr. hver gang</a:t>
            </a:r>
          </a:p>
          <a:p>
            <a:pPr algn="ctr"/>
            <a:endParaRPr lang="da-DK" sz="3200" strike="sngStrike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X: 100 kr. om året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2: Det er helt gratis</a:t>
            </a:r>
          </a:p>
        </p:txBody>
      </p:sp>
    </p:spTree>
    <p:extLst>
      <p:ext uri="{BB962C8B-B14F-4D97-AF65-F5344CB8AC3E}">
        <p14:creationId xmlns:p14="http://schemas.microsoft.com/office/powerpoint/2010/main" val="140718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EB80-5179-6C4C-9782-A76C899B4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0E72464-FB98-67D8-20CB-865DDED59F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A0919A0-0769-5A39-AA38-2BD28C955B43}"/>
              </a:ext>
            </a:extLst>
          </p:cNvPr>
          <p:cNvSpPr txBox="1"/>
          <p:nvPr/>
        </p:nvSpPr>
        <p:spPr>
          <a:xfrm>
            <a:off x="0" y="1052736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8. Hvad samler vi ind til?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1: Materialer til kreativt værksted </a:t>
            </a: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og musikinstrumenter</a:t>
            </a:r>
          </a:p>
          <a:p>
            <a:pPr algn="ctr"/>
            <a:endParaRPr lang="da-DK" sz="3200" dirty="0">
              <a:solidFill>
                <a:srgbClr val="E84C11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X: Computere og bøger til undervisning </a:t>
            </a: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i engelsk og it</a:t>
            </a:r>
          </a:p>
          <a:p>
            <a:pPr algn="ctr"/>
            <a:endParaRPr lang="da-DK" sz="3200" dirty="0">
              <a:solidFill>
                <a:srgbClr val="E84C11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2: Bolde og andet til leg og sport</a:t>
            </a:r>
          </a:p>
        </p:txBody>
      </p:sp>
    </p:spTree>
    <p:extLst>
      <p:ext uri="{BB962C8B-B14F-4D97-AF65-F5344CB8AC3E}">
        <p14:creationId xmlns:p14="http://schemas.microsoft.com/office/powerpoint/2010/main" val="2250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1B76D-A2A1-64A2-E391-4F56F20D5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A87AEDD-67D9-C513-59B2-8E67902661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BC6586A-2EAB-6C6C-B23A-D3B7E5355EF4}"/>
              </a:ext>
            </a:extLst>
          </p:cNvPr>
          <p:cNvSpPr txBox="1"/>
          <p:nvPr/>
        </p:nvSpPr>
        <p:spPr>
          <a:xfrm>
            <a:off x="0" y="1052736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9. Kan vi hjælpe på andre måder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end ved at sende penge?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1: Nej, de har kun brug for penge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X: Ja, vi kan også bede for børnene </a:t>
            </a: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og de voksne på centret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2: Vi kan spise mindre slik </a:t>
            </a: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og se mindre på skærm</a:t>
            </a:r>
          </a:p>
        </p:txBody>
      </p:sp>
    </p:spTree>
    <p:extLst>
      <p:ext uri="{BB962C8B-B14F-4D97-AF65-F5344CB8AC3E}">
        <p14:creationId xmlns:p14="http://schemas.microsoft.com/office/powerpoint/2010/main" val="412494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5E0ED-1D50-C8E4-B786-157901BFA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63B7A4B-E255-134D-5D37-5A4F9F9E4E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D0316E8-F4B9-BD66-D7C3-404A835027C6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10. Hvor mange børn kommer der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på centret hver dag?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1: ca. 35 børn</a:t>
            </a:r>
          </a:p>
          <a:p>
            <a:pPr algn="ctr"/>
            <a:endParaRPr lang="da-DK" sz="3200" strike="sngStrike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X: ca. 80 børn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2: ca. 180 børn</a:t>
            </a:r>
          </a:p>
        </p:txBody>
      </p:sp>
    </p:spTree>
    <p:extLst>
      <p:ext uri="{BB962C8B-B14F-4D97-AF65-F5344CB8AC3E}">
        <p14:creationId xmlns:p14="http://schemas.microsoft.com/office/powerpoint/2010/main" val="290577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DD82C-E899-9F91-8954-FA600FCD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778989A-B2AC-00B3-8F93-BA4D74AE28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FFBA7FC-FDD6-C815-8CEE-B07D2B03C4C2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11. Hvad tror de fleste på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i Cambodja?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1: Gud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X: Buddha</a:t>
            </a:r>
          </a:p>
          <a:p>
            <a:pPr algn="ctr"/>
            <a:endParaRPr lang="da-DK" sz="3200" strike="sngStrike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2: Allah</a:t>
            </a:r>
          </a:p>
        </p:txBody>
      </p:sp>
    </p:spTree>
    <p:extLst>
      <p:ext uri="{BB962C8B-B14F-4D97-AF65-F5344CB8AC3E}">
        <p14:creationId xmlns:p14="http://schemas.microsoft.com/office/powerpoint/2010/main" val="318154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E80BB-BDD1-98B6-2507-0A94A0C6F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5700441-554E-B4B9-8550-D1026D3B44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6A2191D-1F2D-8BF3-E144-BDBA5021516C}"/>
              </a:ext>
            </a:extLst>
          </p:cNvPr>
          <p:cNvSpPr txBox="1"/>
          <p:nvPr/>
        </p:nvSpPr>
        <p:spPr>
          <a:xfrm>
            <a:off x="0" y="1052736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12. Kan børnene høre om Jesus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på Centret?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1: Ja, de kan komme til børne-/</a:t>
            </a:r>
            <a:r>
              <a:rPr lang="da-DK" sz="3200" dirty="0" err="1">
                <a:solidFill>
                  <a:srgbClr val="E84C11"/>
                </a:solidFill>
                <a:latin typeface="Rum Serif Medium" panose="020B0600030000000000" pitchFamily="34" charset="0"/>
              </a:rPr>
              <a:t>junior-klub</a:t>
            </a:r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 hver uge og til gudstjeneste hver søndag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X: Nej, der er ikke noget </a:t>
            </a: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på centret der handler om Gud</a:t>
            </a:r>
          </a:p>
          <a:p>
            <a:pPr algn="ctr"/>
            <a:endParaRPr lang="da-DK" sz="3200" strike="sngStrike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strike="sngStrike" dirty="0">
                <a:solidFill>
                  <a:srgbClr val="0E4236"/>
                </a:solidFill>
                <a:latin typeface="Rum Serif Medium" panose="020B0600030000000000" pitchFamily="34" charset="0"/>
              </a:rPr>
              <a:t>2: Nej, det er et buddhistisk center</a:t>
            </a:r>
          </a:p>
        </p:txBody>
      </p:sp>
    </p:spTree>
    <p:extLst>
      <p:ext uri="{BB962C8B-B14F-4D97-AF65-F5344CB8AC3E}">
        <p14:creationId xmlns:p14="http://schemas.microsoft.com/office/powerpoint/2010/main" val="209874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65BF3-9A7E-58CE-1FA6-C0F1386F1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15659A9-9CB8-7A66-58E9-A0790E13FBF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AF56383-9C72-CC8F-52AF-F9DBCE01736B}"/>
              </a:ext>
            </a:extLst>
          </p:cNvPr>
          <p:cNvSpPr txBox="1"/>
          <p:nvPr/>
        </p:nvSpPr>
        <p:spPr>
          <a:xfrm>
            <a:off x="0" y="105273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13. Hvorfor er det vigtigt,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at børnene i Cambodja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hører om Jesus?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1: Fordi Jesus er den eneste, der kan frelse</a:t>
            </a:r>
          </a:p>
          <a:p>
            <a:pPr algn="ctr"/>
            <a:endParaRPr lang="da-DK" sz="3200" dirty="0">
              <a:solidFill>
                <a:srgbClr val="E84C11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X: Fordi Jesus elsker dem</a:t>
            </a:r>
          </a:p>
          <a:p>
            <a:pPr algn="ctr"/>
            <a:endParaRPr lang="da-DK" sz="3200" dirty="0">
              <a:solidFill>
                <a:srgbClr val="E84C11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2: Fordi Jesus kan give dem </a:t>
            </a:r>
          </a:p>
          <a:p>
            <a:pPr algn="ctr"/>
            <a:r>
              <a:rPr lang="da-DK" sz="3200" dirty="0">
                <a:solidFill>
                  <a:srgbClr val="E84C11"/>
                </a:solidFill>
                <a:latin typeface="Rum Serif Medium" panose="020B0600030000000000" pitchFamily="34" charset="0"/>
              </a:rPr>
              <a:t>glæde og evigt liv</a:t>
            </a:r>
          </a:p>
        </p:txBody>
      </p:sp>
    </p:spTree>
    <p:extLst>
      <p:ext uri="{BB962C8B-B14F-4D97-AF65-F5344CB8AC3E}">
        <p14:creationId xmlns:p14="http://schemas.microsoft.com/office/powerpoint/2010/main" val="76426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A047D-00D4-775E-6FAD-F47DF25B0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6840B92-1E23-E86D-C968-8EB716803A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E3F77B1-B3D4-CD1D-C2C7-A566F97C5BBE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1. Hvad handler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missionsprojektet om?</a:t>
            </a:r>
          </a:p>
          <a:p>
            <a:pPr algn="ctr"/>
            <a:endParaRPr lang="da-DK" sz="4000" b="1" dirty="0">
              <a:solidFill>
                <a:srgbClr val="0E4236"/>
              </a:solidFill>
              <a:latin typeface="Rum Serif Bold" panose="020B08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Børn i Tanzania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Børn i Cambodja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Børn i Peru</a:t>
            </a:r>
          </a:p>
        </p:txBody>
      </p:sp>
    </p:spTree>
    <p:extLst>
      <p:ext uri="{BB962C8B-B14F-4D97-AF65-F5344CB8AC3E}">
        <p14:creationId xmlns:p14="http://schemas.microsoft.com/office/powerpoint/2010/main" val="269171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B30E3-6CC4-90EF-1B7F-BA1D7F653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03C3042-C0E1-869F-E6DD-4F993B59C7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9F618A6-80FD-74EF-0CBC-A4503EF7252A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2. Hvad hedder det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center, vi støtter?</a:t>
            </a:r>
          </a:p>
          <a:p>
            <a:pPr algn="ctr"/>
            <a:endParaRPr lang="da-DK" sz="4000" b="1" dirty="0">
              <a:solidFill>
                <a:srgbClr val="0E4236"/>
              </a:solidFill>
              <a:latin typeface="Rum Serif Bold" panose="020B08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Living Center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Liv og Håb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Living Hope Center</a:t>
            </a:r>
          </a:p>
        </p:txBody>
      </p:sp>
    </p:spTree>
    <p:extLst>
      <p:ext uri="{BB962C8B-B14F-4D97-AF65-F5344CB8AC3E}">
        <p14:creationId xmlns:p14="http://schemas.microsoft.com/office/powerpoint/2010/main" val="48893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AE300-2CD4-94AE-CFF2-E7611432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D9964DF-A646-280C-EFE0-5313AD83EB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1713C68-DB69-B12A-7183-3F90550B3175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3. Hvor mange timer om dagen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går børnene i skole i Cambodja?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ca. 6 timer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ca. 3 timer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De går ikke i skole</a:t>
            </a:r>
          </a:p>
        </p:txBody>
      </p:sp>
    </p:spTree>
    <p:extLst>
      <p:ext uri="{BB962C8B-B14F-4D97-AF65-F5344CB8AC3E}">
        <p14:creationId xmlns:p14="http://schemas.microsoft.com/office/powerpoint/2010/main" val="292626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34BD8-1613-9E23-36B6-0C2B12CB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12626F9-505D-5054-22EB-74DCA2796F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2144480-5787-0C43-1811-DFA29C6877EA}"/>
              </a:ext>
            </a:extLst>
          </p:cNvPr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4. Hvorfor er børnene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meget alene?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Fordi deres forældre arbejder langt væk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Fordi de helst vil være alene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Fordi de spiller computerspil</a:t>
            </a:r>
          </a:p>
        </p:txBody>
      </p:sp>
    </p:spTree>
    <p:extLst>
      <p:ext uri="{BB962C8B-B14F-4D97-AF65-F5344CB8AC3E}">
        <p14:creationId xmlns:p14="http://schemas.microsoft.com/office/powerpoint/2010/main" val="387972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03237-913B-E591-14CC-A10826402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54FCA55-8331-6E77-6B6D-74083D12DE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FA01854-B781-A558-0B1A-394E0EC00E0E}"/>
              </a:ext>
            </a:extLst>
          </p:cNvPr>
          <p:cNvSpPr txBox="1"/>
          <p:nvPr/>
        </p:nvSpPr>
        <p:spPr>
          <a:xfrm>
            <a:off x="0" y="105273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5. Hvorfor er det godt, at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børnene kan komme på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Living Hope Center?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Fordi der er en slikbutik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Fordi de kan arbejde på centret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Fordi de kan lave sjove ting, </a:t>
            </a: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være sammen med andre og høre om Jesus.</a:t>
            </a:r>
          </a:p>
        </p:txBody>
      </p:sp>
    </p:spTree>
    <p:extLst>
      <p:ext uri="{BB962C8B-B14F-4D97-AF65-F5344CB8AC3E}">
        <p14:creationId xmlns:p14="http://schemas.microsoft.com/office/powerpoint/2010/main" val="137916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7ACB9-8C94-A64F-43BA-E99003D7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676EA84-2958-C135-4E6F-79670D7B05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207C101-96F2-F3ED-C3FB-1D2C0B118021}"/>
              </a:ext>
            </a:extLst>
          </p:cNvPr>
          <p:cNvSpPr txBox="1"/>
          <p:nvPr/>
        </p:nvSpPr>
        <p:spPr>
          <a:xfrm>
            <a:off x="0" y="1052736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6. Hvad kan børnene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lave på centret?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Passe køer og grise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Købe mad og tøj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Dyrke sport, spille musik, være kreative, lege, få undervisning i engelsk og it,</a:t>
            </a: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høre om Jesus</a:t>
            </a:r>
          </a:p>
        </p:txBody>
      </p:sp>
    </p:spTree>
    <p:extLst>
      <p:ext uri="{BB962C8B-B14F-4D97-AF65-F5344CB8AC3E}">
        <p14:creationId xmlns:p14="http://schemas.microsoft.com/office/powerpoint/2010/main" val="26096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34FD1-887C-62A0-2F15-6A0B14AE1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069B2CA-F463-CA44-CE87-1F175D931F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B3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BBF4056-1DC3-D24C-1887-6DD1E02543EC}"/>
              </a:ext>
            </a:extLst>
          </p:cNvPr>
          <p:cNvSpPr txBox="1"/>
          <p:nvPr/>
        </p:nvSpPr>
        <p:spPr>
          <a:xfrm>
            <a:off x="0" y="105273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7. Hvad koster det for børnene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at være med i aktiviteterne </a:t>
            </a:r>
          </a:p>
          <a:p>
            <a:pPr algn="ctr"/>
            <a:r>
              <a:rPr lang="da-DK" sz="4000" b="1" dirty="0">
                <a:solidFill>
                  <a:srgbClr val="0E4236"/>
                </a:solidFill>
                <a:latin typeface="Rum Serif Bold" panose="020B0800030000000000" pitchFamily="34" charset="0"/>
              </a:rPr>
              <a:t>på centret?</a:t>
            </a:r>
          </a:p>
          <a:p>
            <a:pPr algn="ctr"/>
            <a:endParaRPr lang="da-DK" sz="40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1: 100 kr. hver gang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X: 100 kr. om året</a:t>
            </a:r>
          </a:p>
          <a:p>
            <a:pPr algn="ctr"/>
            <a:endParaRPr lang="da-DK" sz="3200" dirty="0">
              <a:solidFill>
                <a:srgbClr val="0E4236"/>
              </a:solidFill>
              <a:latin typeface="Rum Serif Medium" panose="020B0600030000000000" pitchFamily="34" charset="0"/>
            </a:endParaRPr>
          </a:p>
          <a:p>
            <a:pPr algn="ctr"/>
            <a:r>
              <a:rPr lang="da-DK" sz="3200" dirty="0">
                <a:solidFill>
                  <a:srgbClr val="0E4236"/>
                </a:solidFill>
                <a:latin typeface="Rum Serif Medium" panose="020B0600030000000000" pitchFamily="34" charset="0"/>
              </a:rPr>
              <a:t>2: Det er helt gratis</a:t>
            </a:r>
          </a:p>
        </p:txBody>
      </p:sp>
    </p:spTree>
    <p:extLst>
      <p:ext uri="{BB962C8B-B14F-4D97-AF65-F5344CB8AC3E}">
        <p14:creationId xmlns:p14="http://schemas.microsoft.com/office/powerpoint/2010/main" val="258878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8"/>
    </mc:Choice>
    <mc:Fallback>
      <p:transition spd="slow" advTm="11938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04F6F7021C0D489E2A2096AFB3AAC4" ma:contentTypeVersion="11" ma:contentTypeDescription="Opret et nyt dokument." ma:contentTypeScope="" ma:versionID="5abb8f67c2a1a9e1efc5aeba4ea63910">
  <xsd:schema xmlns:xsd="http://www.w3.org/2001/XMLSchema" xmlns:xs="http://www.w3.org/2001/XMLSchema" xmlns:p="http://schemas.microsoft.com/office/2006/metadata/properties" xmlns:ns3="1240c6bd-0d96-46d3-a72d-e53968e46e94" xmlns:ns4="bb213cc9-bb08-4a85-9a82-a86eb24790e7" targetNamespace="http://schemas.microsoft.com/office/2006/metadata/properties" ma:root="true" ma:fieldsID="efcd50689d0eaacaefc8dd9a14710632" ns3:_="" ns4:_="">
    <xsd:import namespace="1240c6bd-0d96-46d3-a72d-e53968e46e94"/>
    <xsd:import namespace="bb213cc9-bb08-4a85-9a82-a86eb24790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0c6bd-0d96-46d3-a72d-e53968e46e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13cc9-bb08-4a85-9a82-a86eb2479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18E5F4-9E4D-4064-8CA6-A168EE95372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850835-0419-4161-851F-55FEF21E78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735DC6-5BCE-4488-AEB4-1C8091E6E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0c6bd-0d96-46d3-a72d-e53968e46e94"/>
    <ds:schemaRef ds:uri="bb213cc9-bb08-4a85-9a82-a86eb24790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967</Words>
  <Application>Microsoft Office PowerPoint</Application>
  <PresentationFormat>Skærmshow (4:3)</PresentationFormat>
  <Paragraphs>261</Paragraphs>
  <Slides>29</Slides>
  <Notes>29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4" baseType="lpstr">
      <vt:lpstr>Arial</vt:lpstr>
      <vt:lpstr>Calibri</vt:lpstr>
      <vt:lpstr>Rum Serif Bold</vt:lpstr>
      <vt:lpstr>Rum Serif Medium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gudstjeneste</dc:title>
  <dc:creator>Katrine</dc:creator>
  <cp:lastModifiedBy>Katrine Houler</cp:lastModifiedBy>
  <cp:revision>81</cp:revision>
  <dcterms:created xsi:type="dcterms:W3CDTF">2010-08-18T19:09:24Z</dcterms:created>
  <dcterms:modified xsi:type="dcterms:W3CDTF">2024-11-26T12:38:03Z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0x0101005E04F6F7021C0D489E2A2096AFB3AAC4</vt:lpwstr>
  </property>
</Properties>
</file>